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8288000" cy="10287000"/>
  <p:notesSz cx="6858000" cy="9144000"/>
  <p:embeddedFontLst>
    <p:embeddedFont>
      <p:font typeface="Dela Gothic One" panose="020B0604020202020204" charset="-128"/>
      <p:regular r:id="rId21"/>
    </p:embeddedFont>
    <p:embeddedFont>
      <p:font typeface="DM Sans" pitchFamily="2" charset="0"/>
      <p:regular r:id="rId22"/>
    </p:embeddedFont>
    <p:embeddedFont>
      <p:font typeface="DM Sans Bold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7863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7886" y="1944141"/>
            <a:ext cx="9534228" cy="270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Mysterious Island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5022949"/>
            <a:ext cx="9534228" cy="145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(An Interactive Text-Based Game in C)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6806654"/>
            <a:ext cx="9534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Where choices decide your fate…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7563742"/>
            <a:ext cx="9534228" cy="75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02037" y="6087786"/>
            <a:ext cx="8283923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2304" y="7701645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Start Screen: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0800" y="8949057"/>
            <a:ext cx="9534228" cy="133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0"/>
            <a:ext cx="18287999" cy="5145517"/>
            <a:chOff x="0" y="0"/>
            <a:chExt cx="24383998" cy="6860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84000" cy="6860667"/>
            </a:xfrm>
            <a:custGeom>
              <a:avLst/>
              <a:gdLst/>
              <a:ahLst/>
              <a:cxnLst/>
              <a:rect l="l" t="t" r="r" b="b"/>
              <a:pathLst>
                <a:path w="24384000" h="6860667">
                  <a:moveTo>
                    <a:pt x="0" y="0"/>
                  </a:moveTo>
                  <a:lnTo>
                    <a:pt x="24384000" y="0"/>
                  </a:lnTo>
                  <a:lnTo>
                    <a:pt x="24384000" y="6860667"/>
                  </a:lnTo>
                  <a:lnTo>
                    <a:pt x="0" y="686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431" b="-224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01965" y="5559921"/>
            <a:ext cx="828392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2017" y="6856959"/>
            <a:ext cx="362396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Sample Decision: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7679829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"/>
            <a:ext cx="18288000" cy="5182342"/>
            <a:chOff x="0" y="0"/>
            <a:chExt cx="24384000" cy="6909790"/>
          </a:xfrm>
        </p:grpSpPr>
        <p:sp>
          <p:nvSpPr>
            <p:cNvPr id="10" name="Freeform 10" descr="A screenshot of a computer  AI-generated content may be incorrect."/>
            <p:cNvSpPr/>
            <p:nvPr/>
          </p:nvSpPr>
          <p:spPr>
            <a:xfrm>
              <a:off x="0" y="0"/>
              <a:ext cx="24384000" cy="6909816"/>
            </a:xfrm>
            <a:custGeom>
              <a:avLst/>
              <a:gdLst/>
              <a:ahLst/>
              <a:cxnLst/>
              <a:rect l="l" t="t" r="r" b="b"/>
              <a:pathLst>
                <a:path w="24384000" h="6909816">
                  <a:moveTo>
                    <a:pt x="0" y="0"/>
                  </a:moveTo>
                  <a:lnTo>
                    <a:pt x="24384000" y="0"/>
                  </a:lnTo>
                  <a:lnTo>
                    <a:pt x="24384000" y="6909816"/>
                  </a:lnTo>
                  <a:lnTo>
                    <a:pt x="0" y="6909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389" b="-283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05886" y="3001864"/>
            <a:ext cx="9534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User Interaction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514216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Step into the world of C-based text adventures, where every choice weaves a new path and every line of text brings the story to life.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6313586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316" y="694730"/>
            <a:ext cx="7319219" cy="89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5437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Challenges Faced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20502" y="2114401"/>
            <a:ext cx="1315045" cy="1578174"/>
            <a:chOff x="0" y="0"/>
            <a:chExt cx="1753393" cy="210423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" r="-1" b="-1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98526" y="2367855"/>
            <a:ext cx="4659362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Navigating Complexity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8526" y="2881907"/>
            <a:ext cx="14868971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Managing multiple connected locations without confusion, ensuring a seamless player experience.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0502" y="3692575"/>
            <a:ext cx="1315045" cy="1578174"/>
            <a:chOff x="0" y="0"/>
            <a:chExt cx="1753393" cy="210423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6" r="-1" b="-1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98526" y="3946029"/>
            <a:ext cx="453271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Robust Input Handling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98526" y="4460081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Handling invalid inputs gracefully to prevent crashes and provide clear feedback to players.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20502" y="5270748"/>
            <a:ext cx="1315045" cy="1578174"/>
            <a:chOff x="0" y="0"/>
            <a:chExt cx="1753393" cy="210423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6" r="-1" b="-1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98526" y="5524202"/>
            <a:ext cx="3981747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Engaging Narrative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98526" y="6038255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Crafting a captivating storyline with only text, relying on vivid descriptions and compelling choices.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20502" y="6848921"/>
            <a:ext cx="1315045" cy="1578174"/>
            <a:chOff x="0" y="0"/>
            <a:chExt cx="1753393" cy="210423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6" r="-1" b="-1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498526" y="7102376"/>
            <a:ext cx="398145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Balancing Freedom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98526" y="7616429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Striking the right balance between difficulty and player freedom to keep the game challenging yet enjoyable.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502" y="8637240"/>
            <a:ext cx="16446996" cy="9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09460" y="1666578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3159621"/>
            <a:ext cx="443671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Add a saving and loading system for persistent gameplay.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412105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Expand the map with more locations and intricate pathways.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5886" y="5515868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Introduce inventory and health mechanics for deeper RPG elements.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2924" y="315962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Include sound effects and ASCII art for richer visuals and immersion.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12924" y="4554439"/>
            <a:ext cx="4436715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Implement random events, like a sudden storm or unexpected encounter.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2924" y="5949255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Integrate riddles requiring players to combine puzzles and clues for unique challenges.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5886" y="7648724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0460" y="2858244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039" y="4547741"/>
            <a:ext cx="1598607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Conclusion: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This project significantly improved our skills in C programming, game design, and problem-solving. We gained invaluable experience in managing game states, handling user inputs efficiently, and crafting interactive stories that engage players in a text-based environment.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7886" y="4319290"/>
            <a:ext cx="38100" cy="1909465"/>
            <a:chOff x="0" y="0"/>
            <a:chExt cx="50800" cy="25459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2545969"/>
            </a:xfrm>
            <a:custGeom>
              <a:avLst/>
              <a:gdLst/>
              <a:ahLst/>
              <a:cxnLst/>
              <a:rect l="l" t="t" r="r" b="b"/>
              <a:pathLst>
                <a:path w="50800" h="2545969">
                  <a:moveTo>
                    <a:pt x="0" y="0"/>
                  </a:moveTo>
                  <a:lnTo>
                    <a:pt x="50800" y="0"/>
                  </a:lnTo>
                  <a:lnTo>
                    <a:pt x="50800" y="2545969"/>
                  </a:lnTo>
                  <a:lnTo>
                    <a:pt x="0" y="2545969"/>
                  </a:ln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7886" y="6457206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23455" y="2440844"/>
            <a:ext cx="7126932" cy="286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6974979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2300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3000" y="2781300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Demo Time!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9352" y="4379474"/>
            <a:ext cx="9534228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200" dirty="0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Let's have a look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000" y="849630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Rakibul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Islam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Sagor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Md. Jahidul Haque Abir,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Amit, Kaushik Sharma, Dewan Tahsin Alam]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2300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6800" y="230089"/>
            <a:ext cx="14935200" cy="843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 Demo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" y="9140641"/>
            <a:ext cx="17373600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Rakibul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Islam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Sagor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Md. Jahidul Haque Abir,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Amit, Kaushik Sharma, Dewan Tahsin Alam]</a:t>
            </a:r>
          </a:p>
        </p:txBody>
      </p:sp>
      <p:pic>
        <p:nvPicPr>
          <p:cNvPr id="6" name="demo run">
            <a:hlinkClick r:id="" action="ppaction://media"/>
            <a:extLst>
              <a:ext uri="{FF2B5EF4-FFF2-40B4-BE49-F238E27FC236}">
                <a16:creationId xmlns:a16="http://schemas.microsoft.com/office/drawing/2014/main" id="{743C7476-6B2C-F1F4-A9D1-191B34FD7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7400" y="1092629"/>
            <a:ext cx="14325600" cy="76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4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8836" y="1813172"/>
            <a:ext cx="16430328" cy="1696790"/>
            <a:chOff x="0" y="0"/>
            <a:chExt cx="21907103" cy="2262387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21856319" cy="2211578"/>
            </a:xfrm>
            <a:custGeom>
              <a:avLst/>
              <a:gdLst/>
              <a:ahLst/>
              <a:cxnLst/>
              <a:rect l="l" t="t" r="r" b="b"/>
              <a:pathLst>
                <a:path w="21856319" h="2211578">
                  <a:moveTo>
                    <a:pt x="0" y="151638"/>
                  </a:moveTo>
                  <a:cubicBezTo>
                    <a:pt x="0" y="67945"/>
                    <a:pt x="69342" y="0"/>
                    <a:pt x="154813" y="0"/>
                  </a:cubicBezTo>
                  <a:lnTo>
                    <a:pt x="21701506" y="0"/>
                  </a:lnTo>
                  <a:cubicBezTo>
                    <a:pt x="21786977" y="0"/>
                    <a:pt x="21856319" y="67945"/>
                    <a:pt x="21856319" y="151638"/>
                  </a:cubicBezTo>
                  <a:lnTo>
                    <a:pt x="21856319" y="2059940"/>
                  </a:lnTo>
                  <a:cubicBezTo>
                    <a:pt x="21856319" y="2143760"/>
                    <a:pt x="21786977" y="2211578"/>
                    <a:pt x="21701506" y="2211578"/>
                  </a:cubicBezTo>
                  <a:lnTo>
                    <a:pt x="154813" y="2211578"/>
                  </a:lnTo>
                  <a:cubicBezTo>
                    <a:pt x="69342" y="2211578"/>
                    <a:pt x="0" y="2143633"/>
                    <a:pt x="0" y="2059940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21907119" cy="2262378"/>
            </a:xfrm>
            <a:custGeom>
              <a:avLst/>
              <a:gdLst/>
              <a:ahLst/>
              <a:cxnLst/>
              <a:rect l="l" t="t" r="r" b="b"/>
              <a:pathLst>
                <a:path w="21907119" h="2262378">
                  <a:moveTo>
                    <a:pt x="0" y="177038"/>
                  </a:moveTo>
                  <a:cubicBezTo>
                    <a:pt x="0" y="78740"/>
                    <a:pt x="81153" y="0"/>
                    <a:pt x="180213" y="0"/>
                  </a:cubicBezTo>
                  <a:lnTo>
                    <a:pt x="21726906" y="0"/>
                  </a:lnTo>
                  <a:lnTo>
                    <a:pt x="21726906" y="25400"/>
                  </a:lnTo>
                  <a:lnTo>
                    <a:pt x="21726906" y="0"/>
                  </a:lnTo>
                  <a:cubicBezTo>
                    <a:pt x="21825967" y="0"/>
                    <a:pt x="21907119" y="78740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2085340"/>
                  </a:lnTo>
                  <a:lnTo>
                    <a:pt x="21881719" y="2085340"/>
                  </a:lnTo>
                  <a:lnTo>
                    <a:pt x="21907119" y="2085340"/>
                  </a:lnTo>
                  <a:cubicBezTo>
                    <a:pt x="21907119" y="2183638"/>
                    <a:pt x="21825967" y="2262378"/>
                    <a:pt x="21726906" y="2262378"/>
                  </a:cubicBezTo>
                  <a:lnTo>
                    <a:pt x="21726906" y="2236978"/>
                  </a:lnTo>
                  <a:lnTo>
                    <a:pt x="21726906" y="2262378"/>
                  </a:lnTo>
                  <a:lnTo>
                    <a:pt x="180213" y="2262378"/>
                  </a:lnTo>
                  <a:lnTo>
                    <a:pt x="180213" y="2236978"/>
                  </a:lnTo>
                  <a:lnTo>
                    <a:pt x="180213" y="2262378"/>
                  </a:lnTo>
                  <a:cubicBezTo>
                    <a:pt x="81153" y="2262378"/>
                    <a:pt x="0" y="2183638"/>
                    <a:pt x="0" y="2085340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2085340"/>
                  </a:lnTo>
                  <a:lnTo>
                    <a:pt x="25400" y="2085340"/>
                  </a:lnTo>
                  <a:lnTo>
                    <a:pt x="50800" y="2085340"/>
                  </a:lnTo>
                  <a:cubicBezTo>
                    <a:pt x="50800" y="2154555"/>
                    <a:pt x="108204" y="2211578"/>
                    <a:pt x="180213" y="2211578"/>
                  </a:cubicBezTo>
                  <a:lnTo>
                    <a:pt x="21726906" y="2211578"/>
                  </a:lnTo>
                  <a:cubicBezTo>
                    <a:pt x="21798916" y="2211578"/>
                    <a:pt x="21856319" y="2154555"/>
                    <a:pt x="21856319" y="2085340"/>
                  </a:cubicBezTo>
                  <a:lnTo>
                    <a:pt x="21856319" y="177038"/>
                  </a:lnTo>
                  <a:cubicBezTo>
                    <a:pt x="21856319" y="107823"/>
                    <a:pt x="21798916" y="50800"/>
                    <a:pt x="21726906" y="50800"/>
                  </a:cubicBezTo>
                  <a:lnTo>
                    <a:pt x="180213" y="50800"/>
                  </a:lnTo>
                  <a:lnTo>
                    <a:pt x="180213" y="25400"/>
                  </a:lnTo>
                  <a:lnTo>
                    <a:pt x="180213" y="50800"/>
                  </a:lnTo>
                  <a:cubicBezTo>
                    <a:pt x="108204" y="50800"/>
                    <a:pt x="50800" y="107823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19659" y="2474267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9876" y="2112466"/>
            <a:ext cx="10519619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Mysterious Island: A Text-Based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876" y="2672506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Developed by C Programming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836" y="3742581"/>
            <a:ext cx="16430328" cy="4079825"/>
            <a:chOff x="0" y="0"/>
            <a:chExt cx="21907103" cy="5439767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21856319" cy="5388991"/>
            </a:xfrm>
            <a:custGeom>
              <a:avLst/>
              <a:gdLst/>
              <a:ahLst/>
              <a:cxnLst/>
              <a:rect l="l" t="t" r="r" b="b"/>
              <a:pathLst>
                <a:path w="21856319" h="5388991">
                  <a:moveTo>
                    <a:pt x="0" y="151638"/>
                  </a:moveTo>
                  <a:cubicBezTo>
                    <a:pt x="0" y="67945"/>
                    <a:pt x="68326" y="0"/>
                    <a:pt x="152781" y="0"/>
                  </a:cubicBezTo>
                  <a:lnTo>
                    <a:pt x="21703537" y="0"/>
                  </a:lnTo>
                  <a:cubicBezTo>
                    <a:pt x="21787865" y="0"/>
                    <a:pt x="21856319" y="67945"/>
                    <a:pt x="21856319" y="151638"/>
                  </a:cubicBezTo>
                  <a:lnTo>
                    <a:pt x="21856319" y="5237353"/>
                  </a:lnTo>
                  <a:cubicBezTo>
                    <a:pt x="21856319" y="5321046"/>
                    <a:pt x="21787993" y="5388991"/>
                    <a:pt x="21703537" y="5388991"/>
                  </a:cubicBezTo>
                  <a:lnTo>
                    <a:pt x="152781" y="5388991"/>
                  </a:lnTo>
                  <a:cubicBezTo>
                    <a:pt x="68326" y="5388991"/>
                    <a:pt x="0" y="5321046"/>
                    <a:pt x="0" y="5237353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21907119" cy="5439791"/>
            </a:xfrm>
            <a:custGeom>
              <a:avLst/>
              <a:gdLst/>
              <a:ahLst/>
              <a:cxnLst/>
              <a:rect l="l" t="t" r="r" b="b"/>
              <a:pathLst>
                <a:path w="21907119" h="5439791">
                  <a:moveTo>
                    <a:pt x="0" y="177038"/>
                  </a:moveTo>
                  <a:cubicBezTo>
                    <a:pt x="0" y="79121"/>
                    <a:pt x="79883" y="0"/>
                    <a:pt x="178181" y="0"/>
                  </a:cubicBezTo>
                  <a:lnTo>
                    <a:pt x="21728937" y="0"/>
                  </a:lnTo>
                  <a:lnTo>
                    <a:pt x="21728937" y="25400"/>
                  </a:lnTo>
                  <a:lnTo>
                    <a:pt x="21728937" y="0"/>
                  </a:lnTo>
                  <a:cubicBezTo>
                    <a:pt x="21827108" y="0"/>
                    <a:pt x="21907119" y="79121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5262753"/>
                  </a:lnTo>
                  <a:lnTo>
                    <a:pt x="21881719" y="5262753"/>
                  </a:lnTo>
                  <a:lnTo>
                    <a:pt x="21907119" y="5262753"/>
                  </a:lnTo>
                  <a:cubicBezTo>
                    <a:pt x="21907119" y="5360670"/>
                    <a:pt x="21827235" y="5439791"/>
                    <a:pt x="21728937" y="5439791"/>
                  </a:cubicBezTo>
                  <a:lnTo>
                    <a:pt x="21728937" y="5414391"/>
                  </a:lnTo>
                  <a:lnTo>
                    <a:pt x="21728937" y="5439791"/>
                  </a:lnTo>
                  <a:lnTo>
                    <a:pt x="178181" y="5439791"/>
                  </a:lnTo>
                  <a:lnTo>
                    <a:pt x="178181" y="5414391"/>
                  </a:lnTo>
                  <a:lnTo>
                    <a:pt x="178181" y="5439791"/>
                  </a:lnTo>
                  <a:cubicBezTo>
                    <a:pt x="79883" y="5439791"/>
                    <a:pt x="0" y="5360670"/>
                    <a:pt x="0" y="5262753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262753"/>
                  </a:lnTo>
                  <a:lnTo>
                    <a:pt x="25400" y="5262753"/>
                  </a:lnTo>
                  <a:lnTo>
                    <a:pt x="50800" y="5262753"/>
                  </a:lnTo>
                  <a:cubicBezTo>
                    <a:pt x="50800" y="5332349"/>
                    <a:pt x="107696" y="5388991"/>
                    <a:pt x="178181" y="5388991"/>
                  </a:cubicBezTo>
                  <a:lnTo>
                    <a:pt x="21728937" y="5388991"/>
                  </a:lnTo>
                  <a:cubicBezTo>
                    <a:pt x="21799423" y="5388991"/>
                    <a:pt x="21856319" y="5332349"/>
                    <a:pt x="21856319" y="5262753"/>
                  </a:cubicBezTo>
                  <a:lnTo>
                    <a:pt x="21856319" y="177038"/>
                  </a:lnTo>
                  <a:cubicBezTo>
                    <a:pt x="21856319" y="107442"/>
                    <a:pt x="21799423" y="50800"/>
                    <a:pt x="21728937" y="50800"/>
                  </a:cubicBezTo>
                  <a:lnTo>
                    <a:pt x="178181" y="50800"/>
                  </a:lnTo>
                  <a:lnTo>
                    <a:pt x="178181" y="25400"/>
                  </a:lnTo>
                  <a:lnTo>
                    <a:pt x="178181" y="50800"/>
                  </a:lnTo>
                  <a:cubicBezTo>
                    <a:pt x="107696" y="50800"/>
                    <a:pt x="50800" y="107442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5986" y="3799731"/>
            <a:ext cx="1083171" cy="3965525"/>
            <a:chOff x="0" y="0"/>
            <a:chExt cx="1444228" cy="52873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4244" cy="5287391"/>
            </a:xfrm>
            <a:custGeom>
              <a:avLst/>
              <a:gdLst/>
              <a:ahLst/>
              <a:cxnLst/>
              <a:rect l="l" t="t" r="r" b="b"/>
              <a:pathLst>
                <a:path w="1444244" h="5287391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1353566" y="0"/>
                  </a:lnTo>
                  <a:cubicBezTo>
                    <a:pt x="1403604" y="0"/>
                    <a:pt x="1444244" y="40640"/>
                    <a:pt x="1444244" y="90678"/>
                  </a:cubicBezTo>
                  <a:lnTo>
                    <a:pt x="1444244" y="5196713"/>
                  </a:lnTo>
                  <a:cubicBezTo>
                    <a:pt x="1444244" y="5246751"/>
                    <a:pt x="1403604" y="5287391"/>
                    <a:pt x="1353566" y="5287391"/>
                  </a:cubicBezTo>
                  <a:lnTo>
                    <a:pt x="90678" y="5287391"/>
                  </a:lnTo>
                  <a:cubicBezTo>
                    <a:pt x="40640" y="5287391"/>
                    <a:pt x="0" y="5246751"/>
                    <a:pt x="0" y="5196713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19659" y="5595194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39876" y="404187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Presented by: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39876" y="4601915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Rakibul Islam Sagor (ID: 2522028042)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9876" y="567022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 (ID: 2523703042)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826" y="5111503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Jahidul Haque Abir (ID: 2523059642)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9876" y="6389191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Kaushik Sharma (ID: 2524251642)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39876" y="698495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Dewan Tahsin Alam (ID: 2524423642)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7886" y="805085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8121" y="955030"/>
            <a:ext cx="6903244" cy="89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8121" y="2032398"/>
            <a:ext cx="7905899" cy="49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Welcome to the Island!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121" y="2543770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is a text-based adventure game where you'll explore a mysterious island.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121" y="3474839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 is written in C, a powerful and fundamental programming language.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121" y="4405908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aim is to create an engaging story and interactive experience using simple text commands.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73505" y="1016347"/>
            <a:ext cx="7905899" cy="7905899"/>
            <a:chOff x="0" y="0"/>
            <a:chExt cx="10541198" cy="1054119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541254" cy="10541254"/>
            </a:xfrm>
            <a:custGeom>
              <a:avLst/>
              <a:gdLst/>
              <a:ahLst/>
              <a:cxnLst/>
              <a:rect l="l" t="t" r="r" b="b"/>
              <a:pathLst>
                <a:path w="10541254" h="10541254">
                  <a:moveTo>
                    <a:pt x="0" y="0"/>
                  </a:moveTo>
                  <a:lnTo>
                    <a:pt x="10541254" y="0"/>
                  </a:lnTo>
                  <a:lnTo>
                    <a:pt x="10541254" y="10541254"/>
                  </a:lnTo>
                  <a:lnTo>
                    <a:pt x="0" y="1054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8121" y="9455051"/>
            <a:ext cx="16451759" cy="39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17573" y="373561"/>
            <a:ext cx="9052769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Overview of the Game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218284"/>
            <a:ext cx="8196114" cy="1083171"/>
            <a:chOff x="0" y="0"/>
            <a:chExt cx="10928152" cy="144422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1" b="-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8605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Storyline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605" y="4103637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player finds themselves stranded on a mysterious island.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2218284"/>
            <a:ext cx="8196114" cy="1083171"/>
            <a:chOff x="0" y="0"/>
            <a:chExt cx="10928152" cy="14442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1" b="-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14719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4719" y="4103637"/>
            <a:ext cx="765467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Explore different locations of the island, solve puzzles and survive.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5317331"/>
            <a:ext cx="8196114" cy="1083171"/>
            <a:chOff x="0" y="0"/>
            <a:chExt cx="10928152" cy="144422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1" b="-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8605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8605" y="7202686"/>
            <a:ext cx="7654677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At each step, the player chooses an action, and the game responds instantly. The story changes depending on the player's decisions, leading to different outcomes.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44000" y="5317331"/>
            <a:ext cx="8196114" cy="1083171"/>
            <a:chOff x="0" y="0"/>
            <a:chExt cx="10928152" cy="144422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1" b="-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414719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14719" y="7202686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Console based text inputs and outputs.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909726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032"/>
            <a:ext cx="18288000" cy="10287000"/>
            <a:chOff x="-48768" y="12345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48768" y="12345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1200" y="274480"/>
            <a:ext cx="5751611" cy="71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4375" dirty="0">
                <a:solidFill>
                  <a:srgbClr val="C91313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Project 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913" y="3228614"/>
            <a:ext cx="8146702" cy="167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 an interactive console-based game using C</a:t>
            </a: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865" y="4288344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Learn and apply key C programming concepts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0105" y="5438843"/>
            <a:ext cx="8146702" cy="68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Practice designing game logic and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932" y="6780750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Improve problem-solving and creative thinking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11295" y="1830735"/>
            <a:ext cx="8146702" cy="8146703"/>
            <a:chOff x="0" y="0"/>
            <a:chExt cx="10862270" cy="108622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62310" cy="10862310"/>
            </a:xfrm>
            <a:custGeom>
              <a:avLst/>
              <a:gdLst/>
              <a:ahLst/>
              <a:cxnLst/>
              <a:rect l="l" t="t" r="r" b="b"/>
              <a:pathLst>
                <a:path w="10862310" h="10862310">
                  <a:moveTo>
                    <a:pt x="0" y="0"/>
                  </a:moveTo>
                  <a:lnTo>
                    <a:pt x="10862310" y="0"/>
                  </a:lnTo>
                  <a:lnTo>
                    <a:pt x="10862310" y="10862310"/>
                  </a:lnTo>
                  <a:lnTo>
                    <a:pt x="0" y="1086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9527" y="10395645"/>
            <a:ext cx="16808946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82074" y="1070373"/>
            <a:ext cx="10654010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Features of the game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7886" y="3654029"/>
            <a:ext cx="5283548" cy="4817418"/>
            <a:chOff x="0" y="0"/>
            <a:chExt cx="7044730" cy="6423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7886" y="3615929"/>
            <a:ext cx="5283548" cy="152400"/>
            <a:chOff x="0" y="0"/>
            <a:chExt cx="7044730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83359" y="3247876"/>
            <a:ext cx="812452" cy="812452"/>
            <a:chOff x="0" y="0"/>
            <a:chExt cx="1083270" cy="108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2714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705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Interactive Storytelling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705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game's narrative unfolds based on your decisions. Every choice you make has an impact on your journey, leading to new discoveries or potential dangers.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02152" y="3654029"/>
            <a:ext cx="5283548" cy="4817418"/>
            <a:chOff x="0" y="0"/>
            <a:chExt cx="7044730" cy="6423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02152" y="3615929"/>
            <a:ext cx="5283548" cy="152400"/>
            <a:chOff x="0" y="0"/>
            <a:chExt cx="7044730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37625" y="3247876"/>
            <a:ext cx="812452" cy="812452"/>
            <a:chOff x="0" y="0"/>
            <a:chExt cx="1083270" cy="10832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981405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10970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Immersive Experience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0970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use of a </a:t>
            </a:r>
            <a:r>
              <a:rPr lang="en-US" sz="2125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"typing effect"</a:t>
            </a: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for text creates an engaging, old-school feel, pulling you deeper into the mystery, reminiscent of classic adventure games.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56417" y="3654029"/>
            <a:ext cx="5283696" cy="4817418"/>
            <a:chOff x="0" y="0"/>
            <a:chExt cx="7044928" cy="6423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44944" cy="6423279"/>
            </a:xfrm>
            <a:custGeom>
              <a:avLst/>
              <a:gdLst/>
              <a:ahLst/>
              <a:cxnLst/>
              <a:rect l="l" t="t" r="r" b="b"/>
              <a:pathLst>
                <a:path w="7044944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1104" y="0"/>
                  </a:lnTo>
                  <a:cubicBezTo>
                    <a:pt x="6935724" y="0"/>
                    <a:pt x="7044944" y="109220"/>
                    <a:pt x="7044944" y="243840"/>
                  </a:cubicBezTo>
                  <a:lnTo>
                    <a:pt x="7044944" y="6179439"/>
                  </a:lnTo>
                  <a:cubicBezTo>
                    <a:pt x="7044944" y="6314059"/>
                    <a:pt x="6935724" y="6423279"/>
                    <a:pt x="6801104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6417" y="3615929"/>
            <a:ext cx="5283696" cy="152400"/>
            <a:chOff x="0" y="0"/>
            <a:chExt cx="7044928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44944" cy="203200"/>
            </a:xfrm>
            <a:custGeom>
              <a:avLst/>
              <a:gdLst/>
              <a:ahLst/>
              <a:cxnLst/>
              <a:rect l="l" t="t" r="r" b="b"/>
              <a:pathLst>
                <a:path w="7044944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344" y="0"/>
                  </a:lnTo>
                  <a:cubicBezTo>
                    <a:pt x="6999477" y="0"/>
                    <a:pt x="7044944" y="45466"/>
                    <a:pt x="7044944" y="101600"/>
                  </a:cubicBezTo>
                  <a:cubicBezTo>
                    <a:pt x="7044944" y="157734"/>
                    <a:pt x="6999477" y="203200"/>
                    <a:pt x="6943344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92039" y="3247876"/>
            <a:ext cx="812453" cy="812452"/>
            <a:chOff x="0" y="0"/>
            <a:chExt cx="1083270" cy="10832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53582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5236" y="4311998"/>
            <a:ext cx="466606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Dynamic Locations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65236" y="5486102"/>
            <a:ext cx="466606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island is a diverse world with multiple locations to explore, each with its own unique challenges and opportunities. The path you take and the secrets you uncover are entirely up to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23" grpId="0"/>
      <p:bldP spid="24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91970" y="680889"/>
            <a:ext cx="3904060" cy="40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Exploring The Island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292" y="151953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292" y="201260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Lush and humid, full of surprises and hidden paths.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292" y="2773859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292" y="326692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Dark and echoing, hiding ancient secrets and valuable artifacts.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292" y="4028182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Volcano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292" y="4521250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Dangerous but potentially rewarding, holding the island's ultimate secret.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292" y="528250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Swamp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292" y="577557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Eerie and full of strange sounds, with treacherous terrain.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1292" y="6536829"/>
            <a:ext cx="2911227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Abandoned Village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292" y="702989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Silent but filled with cryptic clues about past inhabitants.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681" y="7577286"/>
            <a:ext cx="8020347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Your choices will decide whether you escape, win, or get stuck forever.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398496" y="1538585"/>
            <a:ext cx="8020348" cy="8020347"/>
            <a:chOff x="0" y="0"/>
            <a:chExt cx="10693797" cy="1069379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0693781" cy="10693781"/>
            </a:xfrm>
            <a:custGeom>
              <a:avLst/>
              <a:gdLst/>
              <a:ahLst/>
              <a:cxnLst/>
              <a:rect l="l" t="t" r="r" b="b"/>
              <a:pathLst>
                <a:path w="10693781" h="10693781">
                  <a:moveTo>
                    <a:pt x="0" y="0"/>
                  </a:moveTo>
                  <a:lnTo>
                    <a:pt x="10693781" y="0"/>
                  </a:lnTo>
                  <a:lnTo>
                    <a:pt x="10693781" y="10693781"/>
                  </a:lnTo>
                  <a:lnTo>
                    <a:pt x="0" y="10693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8681" y="9953625"/>
            <a:ext cx="1653063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51933" y="435400"/>
            <a:ext cx="7245697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Technical Details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539752"/>
            <a:ext cx="677019" cy="677019"/>
            <a:chOff x="0" y="0"/>
            <a:chExt cx="902692" cy="90269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63341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While loops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3341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Keep player inside game/room, ensuring continuous gameplay until conditions are met.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13217" y="2539752"/>
            <a:ext cx="677019" cy="677019"/>
            <a:chOff x="0" y="0"/>
            <a:chExt cx="902692" cy="90269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28672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If-else / switch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28672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Handle user choices, creating branching narratives and diverse outcomes based on input.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4716512"/>
            <a:ext cx="677019" cy="677019"/>
            <a:chOff x="0" y="0"/>
            <a:chExt cx="902692" cy="9026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63341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Variables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3341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Used for game state: mainchoice, roomchoice, inGame, inRoom to track player progress.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13217" y="4716512"/>
            <a:ext cx="677019" cy="677019"/>
            <a:chOff x="0" y="0"/>
            <a:chExt cx="902692" cy="9026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328672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8672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typeEffect() for typing animation, enhancing the immersive old-school feel.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7886" y="6893272"/>
            <a:ext cx="677019" cy="677019"/>
            <a:chOff x="0" y="0"/>
            <a:chExt cx="902692" cy="90269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63341" y="7025431"/>
            <a:ext cx="4033986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Escape Sequences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3341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Utilized for colored text, adding visual appeal to the console interface.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313217" y="6893272"/>
            <a:ext cx="677019" cy="677019"/>
            <a:chOff x="0" y="0"/>
            <a:chExt cx="902692" cy="9026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328672" y="7025431"/>
            <a:ext cx="3854500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Formatted Output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28672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ANSI color codes for better visuals, making the text-based experience more dynamic.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7886" y="8775948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  <p:bldP spid="25" grpId="0"/>
      <p:bldP spid="26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64684" y="357857"/>
            <a:ext cx="4355009" cy="5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846" y="1403151"/>
            <a:ext cx="3881437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 Exploration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090" y="1956346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Choose to go deeper or build shelter, influencing your immediate survival.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0" y="227900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Discover a hidden waterfall cave leading to new adventures and secrets.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090" y="260166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Choices influence your path on the island, creating unique narrative branches.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79090" y="3109616"/>
            <a:ext cx="8363099" cy="6722418"/>
            <a:chOff x="0" y="0"/>
            <a:chExt cx="11150798" cy="896322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150854" cy="8963279"/>
            </a:xfrm>
            <a:custGeom>
              <a:avLst/>
              <a:gdLst/>
              <a:ahLst/>
              <a:cxnLst/>
              <a:rect l="l" t="t" r="r" b="b"/>
              <a:pathLst>
                <a:path w="11150854" h="8963279">
                  <a:moveTo>
                    <a:pt x="0" y="0"/>
                  </a:moveTo>
                  <a:lnTo>
                    <a:pt x="11150854" y="0"/>
                  </a:lnTo>
                  <a:lnTo>
                    <a:pt x="11150854" y="8963279"/>
                  </a:lnTo>
                  <a:lnTo>
                    <a:pt x="0" y="896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02" b="-12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19471" y="1403151"/>
            <a:ext cx="3634829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Winning the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9135" y="2003971"/>
            <a:ext cx="3295501" cy="33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Volcano's Secret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5336" y="244837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Climb the volcano to find an ancient temple, the ultimate challenge.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336" y="277103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Unlock the island's ultimate secret and win the game, achieving true mastery.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55336" y="3278982"/>
            <a:ext cx="8363099" cy="5832360"/>
            <a:chOff x="0" y="0"/>
            <a:chExt cx="11150798" cy="777648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150854" cy="7776464"/>
            </a:xfrm>
            <a:custGeom>
              <a:avLst/>
              <a:gdLst/>
              <a:ahLst/>
              <a:cxnLst/>
              <a:rect l="l" t="t" r="r" b="b"/>
              <a:pathLst>
                <a:path w="11150854" h="7776464">
                  <a:moveTo>
                    <a:pt x="0" y="0"/>
                  </a:moveTo>
                  <a:lnTo>
                    <a:pt x="11150854" y="0"/>
                  </a:lnTo>
                  <a:lnTo>
                    <a:pt x="11150854" y="7776464"/>
                  </a:lnTo>
                  <a:lnTo>
                    <a:pt x="0" y="777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695" b="-216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1334</Words>
  <Application>Microsoft Office PowerPoint</Application>
  <PresentationFormat>Custom</PresentationFormat>
  <Paragraphs>175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Arial</vt:lpstr>
      <vt:lpstr>DM Sans Bold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final.pptx</dc:title>
  <dc:creator>Abir</dc:creator>
  <cp:lastModifiedBy>Rakibul Islam</cp:lastModifiedBy>
  <cp:revision>14</cp:revision>
  <dcterms:created xsi:type="dcterms:W3CDTF">2006-08-16T00:00:00Z</dcterms:created>
  <dcterms:modified xsi:type="dcterms:W3CDTF">2025-08-13T06:23:26Z</dcterms:modified>
  <dc:identifier>DAGvr3Cq1Dk</dc:identifier>
</cp:coreProperties>
</file>